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9" r:id="rId2"/>
    <p:sldId id="270" r:id="rId3"/>
    <p:sldId id="280" r:id="rId4"/>
    <p:sldId id="281" r:id="rId5"/>
    <p:sldId id="282" r:id="rId6"/>
    <p:sldId id="283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7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B9D8-DA79-43ED-B55B-CDAD88EF3356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321A-BFD2-4566-AACD-A9879B9B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C776A8-1F45-4683-86FB-8F26121842B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2586AF-B8C4-4850-8EB3-FA5151D7F8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9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30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24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24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+mn-lt"/>
                <a:cs typeface="+mn-cs"/>
              </a:rPr>
              <a:t>Presented by</a:t>
            </a: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 smtClean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Prof. Dr. Adel K. Mahmoud</a:t>
            </a: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 smtClean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Full Professor in</a:t>
            </a: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Materials Engineering Department</a:t>
            </a: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 smtClean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College of Engineering;</a:t>
            </a: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 smtClean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University of </a:t>
            </a:r>
            <a:r>
              <a:rPr lang="en-US" sz="1600" b="1" dirty="0" err="1" smtClean="0">
                <a:latin typeface="+mn-lt"/>
                <a:cs typeface="+mn-cs"/>
              </a:rPr>
              <a:t>Diyala</a:t>
            </a:r>
            <a:endParaRPr lang="en-US" sz="1600" b="1" dirty="0" smtClean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endParaRPr lang="en-US" sz="1600" b="1" dirty="0"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buFont typeface="Muli"/>
              <a:buNone/>
            </a:pPr>
            <a:r>
              <a:rPr lang="en-US" sz="1600" b="1" dirty="0" smtClean="0">
                <a:latin typeface="+mn-lt"/>
                <a:cs typeface="+mn-cs"/>
              </a:rPr>
              <a:t>Iraq</a:t>
            </a:r>
            <a:endParaRPr lang="ar-IQ" sz="1600" b="1" dirty="0" smtClean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البنى البلورية للمواد الهندسية والمعادن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en-US" sz="2700" dirty="0" smtClean="0">
                <a:solidFill>
                  <a:schemeClr val="tx1"/>
                </a:solidFill>
              </a:rPr>
              <a:t>Crystal Structure of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Engineering Materials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0330"/>
            <a:ext cx="1566774" cy="1639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4" y="104232"/>
            <a:ext cx="1027563" cy="15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8"/>
    </mc:Choice>
    <mc:Fallback xmlns="">
      <p:transition spd="slow" advTm="136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5616624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91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594"/>
    </mc:Choice>
    <mc:Fallback xmlns="">
      <p:transition spd="slow" advTm="9035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8302"/>
            <a:ext cx="5832648" cy="638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71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016"/>
            <a:ext cx="648072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73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96" y="27384"/>
            <a:ext cx="612660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38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4624"/>
            <a:ext cx="8964488" cy="577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80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891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5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6"/>
    </mc:Choice>
    <mc:Fallback xmlns="">
      <p:transition spd="slow" advTm="1183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34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البنى البلورية للمواد الهندسية والمعادن Crystal Structure of  Engineering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</dc:title>
  <dc:creator>D.adel</dc:creator>
  <cp:lastModifiedBy>adel</cp:lastModifiedBy>
  <cp:revision>44</cp:revision>
  <dcterms:created xsi:type="dcterms:W3CDTF">2012-12-24T00:07:19Z</dcterms:created>
  <dcterms:modified xsi:type="dcterms:W3CDTF">2020-12-29T20:57:03Z</dcterms:modified>
</cp:coreProperties>
</file>